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1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55" autoAdjust="0"/>
    <p:restoredTop sz="92717" autoAdjust="0"/>
  </p:normalViewPr>
  <p:slideViewPr>
    <p:cSldViewPr>
      <p:cViewPr varScale="1">
        <p:scale>
          <a:sx n="107" d="100"/>
          <a:sy n="107" d="100"/>
        </p:scale>
        <p:origin x="216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6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14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106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189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828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059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001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83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4729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2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960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484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9111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8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69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7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4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7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37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2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72A7A-DBCC-457A-9D11-8BF41C1CF09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3279E-3985-4E3E-B45E-B0312201F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1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523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Maintaining Consistency in Tense and Person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956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2113835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86546"/>
                </a:solidFill>
              </a:rPr>
              <a:t>While the Ultimate Frisbee Club </a:t>
            </a:r>
            <a:r>
              <a:rPr lang="en-US" sz="3200" b="1" dirty="0">
                <a:solidFill>
                  <a:srgbClr val="386546"/>
                </a:solidFill>
              </a:rPr>
              <a:t>did</a:t>
            </a:r>
            <a:r>
              <a:rPr lang="en-US" sz="3200" dirty="0">
                <a:solidFill>
                  <a:srgbClr val="386546"/>
                </a:solidFill>
              </a:rPr>
              <a:t> not </a:t>
            </a:r>
            <a:r>
              <a:rPr lang="en-US" sz="3200" b="1" dirty="0">
                <a:solidFill>
                  <a:srgbClr val="386546"/>
                </a:solidFill>
              </a:rPr>
              <a:t>meet </a:t>
            </a:r>
            <a:r>
              <a:rPr lang="en-US" sz="3200" dirty="0">
                <a:solidFill>
                  <a:srgbClr val="386546"/>
                </a:solidFill>
              </a:rPr>
              <a:t>its fundraising goals this month, it will hold an extra bake sale in June to raise additional money.</a:t>
            </a:r>
            <a:endParaRPr lang="en-US" sz="2400" dirty="0">
              <a:solidFill>
                <a:srgbClr val="3865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518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2113835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86546"/>
                </a:solidFill>
              </a:rPr>
              <a:t>While the Ultimate Frisbee Club did not meet its fundraising goals this month, it </a:t>
            </a:r>
            <a:r>
              <a:rPr lang="en-US" sz="3200" b="1" dirty="0">
                <a:solidFill>
                  <a:srgbClr val="386546"/>
                </a:solidFill>
              </a:rPr>
              <a:t>will hold </a:t>
            </a:r>
            <a:r>
              <a:rPr lang="en-US" sz="3200" dirty="0">
                <a:solidFill>
                  <a:srgbClr val="386546"/>
                </a:solidFill>
              </a:rPr>
              <a:t>an extra bake sale in June to raise additional money.</a:t>
            </a:r>
            <a:endParaRPr lang="en-US" sz="2400" dirty="0">
              <a:solidFill>
                <a:srgbClr val="3865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810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508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22927"/>
            <a:ext cx="2080340" cy="3482474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1759522"/>
              <a:ext cx="2080340" cy="11868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First</a:t>
              </a:r>
            </a:p>
            <a:p>
              <a:pPr algn="ctr"/>
              <a:endParaRPr lang="en-US" sz="22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Informal writing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Personal reflections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43600" y="1631235"/>
            <a:ext cx="2080340" cy="3474165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14363" y="1768723"/>
              <a:ext cx="2080340" cy="155514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Third</a:t>
              </a:r>
            </a:p>
            <a:p>
              <a:pPr algn="ctr"/>
              <a:endParaRPr lang="en-US" sz="2200" b="1" dirty="0">
                <a:solidFill>
                  <a:schemeClr val="bg1"/>
                </a:solidFill>
              </a:endParaRPr>
            </a:p>
            <a:p>
              <a:pPr marL="225425" indent="-225425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Formal academic writing</a:t>
              </a:r>
            </a:p>
            <a:p>
              <a:pPr marL="225425" indent="-225425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5425" indent="-225425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Business writing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31236"/>
            <a:ext cx="2080340" cy="3474165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774739"/>
              <a:ext cx="2080339" cy="84565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Second</a:t>
              </a:r>
            </a:p>
            <a:p>
              <a:pPr algn="ctr"/>
              <a:endParaRPr lang="en-US" sz="22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Instructions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Advice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4277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2360057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627981"/>
                </a:solidFill>
              </a:rPr>
              <a:t>After the graduates received their degrees, 80% of us went on to obtain jobs in the field of engineering.</a:t>
            </a:r>
            <a:endParaRPr lang="en-US" sz="2400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62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2360057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627981"/>
                </a:solidFill>
              </a:rPr>
              <a:t>After the </a:t>
            </a:r>
            <a:r>
              <a:rPr lang="en-US" sz="3200" b="1" dirty="0">
                <a:solidFill>
                  <a:srgbClr val="627981"/>
                </a:solidFill>
              </a:rPr>
              <a:t>graduates</a:t>
            </a:r>
            <a:r>
              <a:rPr lang="en-US" sz="3200" dirty="0">
                <a:solidFill>
                  <a:srgbClr val="627981"/>
                </a:solidFill>
              </a:rPr>
              <a:t> received </a:t>
            </a:r>
            <a:r>
              <a:rPr lang="en-US" sz="3200" b="1" dirty="0">
                <a:solidFill>
                  <a:srgbClr val="627981"/>
                </a:solidFill>
              </a:rPr>
              <a:t>their</a:t>
            </a:r>
            <a:r>
              <a:rPr lang="en-US" sz="3200" dirty="0">
                <a:solidFill>
                  <a:srgbClr val="627981"/>
                </a:solidFill>
              </a:rPr>
              <a:t> degrees, 80% of us went on to obtain jobs in the field of engineering.</a:t>
            </a:r>
            <a:endParaRPr lang="en-US" sz="2400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761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2360057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627981"/>
                </a:solidFill>
              </a:rPr>
              <a:t>After the graduates received their degrees, 80% of </a:t>
            </a:r>
            <a:r>
              <a:rPr lang="en-US" sz="3200" b="1" dirty="0">
                <a:solidFill>
                  <a:srgbClr val="627981"/>
                </a:solidFill>
              </a:rPr>
              <a:t>us</a:t>
            </a:r>
            <a:r>
              <a:rPr lang="en-US" sz="3200" dirty="0">
                <a:solidFill>
                  <a:srgbClr val="627981"/>
                </a:solidFill>
              </a:rPr>
              <a:t> went on to obtain jobs in the field of engineering.</a:t>
            </a:r>
            <a:endParaRPr lang="en-US" sz="2400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539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2360057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627981"/>
                </a:solidFill>
              </a:rPr>
              <a:t>After the graduates received their degrees, 80% of </a:t>
            </a:r>
            <a:r>
              <a:rPr lang="en-US" sz="3200" strike="sngStrike" dirty="0">
                <a:solidFill>
                  <a:srgbClr val="627981"/>
                </a:solidFill>
              </a:rPr>
              <a:t>us</a:t>
            </a:r>
            <a:r>
              <a:rPr lang="en-US" sz="3200" dirty="0">
                <a:solidFill>
                  <a:srgbClr val="627981"/>
                </a:solidFill>
              </a:rPr>
              <a:t> </a:t>
            </a:r>
            <a:r>
              <a:rPr lang="en-US" sz="3200" b="1" dirty="0">
                <a:solidFill>
                  <a:srgbClr val="627981"/>
                </a:solidFill>
              </a:rPr>
              <a:t>them</a:t>
            </a:r>
            <a:r>
              <a:rPr lang="en-US" sz="3200" dirty="0">
                <a:solidFill>
                  <a:srgbClr val="627981"/>
                </a:solidFill>
              </a:rPr>
              <a:t> went on to obtain jobs in the field of engineering.</a:t>
            </a:r>
            <a:endParaRPr lang="en-US" sz="2400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350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236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Maintaining Consistency in Tense and Person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736550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Tense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736550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Person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3636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130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20060" y="1622927"/>
            <a:ext cx="2080340" cy="3482474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1758830"/>
              <a:ext cx="2080339" cy="125830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Past</a:t>
              </a:r>
            </a:p>
            <a:p>
              <a:pPr algn="ctr">
                <a:lnSpc>
                  <a:spcPct val="150000"/>
                </a:lnSpc>
              </a:pPr>
              <a:endParaRPr lang="en-US" sz="24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Report on events</a:t>
              </a:r>
            </a:p>
            <a:p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Reflect on experiences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31238"/>
            <a:ext cx="2086637" cy="3474163"/>
            <a:chOff x="5914363" y="1754297"/>
            <a:chExt cx="2086637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5429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20660" y="1756033"/>
              <a:ext cx="2080340" cy="12613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Future</a:t>
              </a:r>
            </a:p>
            <a:p>
              <a:pPr algn="ctr">
                <a:lnSpc>
                  <a:spcPct val="150000"/>
                </a:lnSpc>
              </a:pPr>
              <a:endParaRPr lang="en-US" sz="24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Describe  plans</a:t>
              </a:r>
            </a:p>
            <a:p>
              <a:pPr marL="228600" indent="-2286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Describe instructions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31236"/>
            <a:ext cx="2080340" cy="3474165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749427"/>
              <a:ext cx="2080339" cy="126131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Present</a:t>
              </a:r>
            </a:p>
            <a:p>
              <a:pPr algn="ctr">
                <a:lnSpc>
                  <a:spcPct val="150000"/>
                </a:lnSpc>
              </a:pPr>
              <a:endParaRPr lang="en-US" sz="2400" b="1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Analyze literature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bg1"/>
                </a:solidFill>
              </a:endParaRPr>
            </a:p>
            <a:p>
              <a:pPr marL="228600" indent="-22860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bg1"/>
                  </a:solidFill>
                </a:rPr>
                <a:t>Make arguments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5211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2113834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86546"/>
                </a:solidFill>
              </a:rPr>
              <a:t>The Model T Ford, which was manufactured from 1908 until 1927, helps to make automobiles accessible to middle-class Americans.</a:t>
            </a:r>
            <a:endParaRPr lang="en-US" sz="2400" dirty="0">
              <a:solidFill>
                <a:srgbClr val="3865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410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2113834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86546"/>
                </a:solidFill>
              </a:rPr>
              <a:t>The Model T Ford, which </a:t>
            </a:r>
            <a:r>
              <a:rPr lang="en-US" sz="3200" b="1" dirty="0">
                <a:solidFill>
                  <a:srgbClr val="386546"/>
                </a:solidFill>
              </a:rPr>
              <a:t>was manufactured </a:t>
            </a:r>
            <a:r>
              <a:rPr lang="en-US" sz="3200" dirty="0">
                <a:solidFill>
                  <a:srgbClr val="386546"/>
                </a:solidFill>
              </a:rPr>
              <a:t>from 1908 until 1927, helps to make automobiles accessible to middle-class Americans.</a:t>
            </a:r>
            <a:endParaRPr lang="en-US" sz="2400" dirty="0">
              <a:solidFill>
                <a:srgbClr val="3865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64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2113834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86546"/>
                </a:solidFill>
              </a:rPr>
              <a:t>The Model T Ford, which was manufactured from 1908 until 1927, </a:t>
            </a:r>
            <a:r>
              <a:rPr lang="en-US" sz="3200" b="1" dirty="0">
                <a:solidFill>
                  <a:srgbClr val="386546"/>
                </a:solidFill>
              </a:rPr>
              <a:t>helps</a:t>
            </a:r>
            <a:r>
              <a:rPr lang="en-US" sz="3200" dirty="0">
                <a:solidFill>
                  <a:srgbClr val="386546"/>
                </a:solidFill>
              </a:rPr>
              <a:t> to make automobiles accessible to middle-class Americans.</a:t>
            </a:r>
            <a:endParaRPr lang="en-US" sz="2400" dirty="0">
              <a:solidFill>
                <a:srgbClr val="3865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721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2113834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86546"/>
                </a:solidFill>
              </a:rPr>
              <a:t>The Model T Ford, which was manufactured from 1908 until 1927, </a:t>
            </a:r>
            <a:r>
              <a:rPr lang="en-US" sz="3200" strike="sngStrike" dirty="0">
                <a:solidFill>
                  <a:srgbClr val="386546"/>
                </a:solidFill>
              </a:rPr>
              <a:t>helps</a:t>
            </a:r>
            <a:r>
              <a:rPr lang="en-US" sz="3200" dirty="0">
                <a:solidFill>
                  <a:srgbClr val="386546"/>
                </a:solidFill>
              </a:rPr>
              <a:t> </a:t>
            </a:r>
            <a:r>
              <a:rPr lang="en-US" sz="3200" b="1" dirty="0">
                <a:solidFill>
                  <a:srgbClr val="386546"/>
                </a:solidFill>
              </a:rPr>
              <a:t>helped</a:t>
            </a:r>
            <a:r>
              <a:rPr lang="en-US" sz="3200" dirty="0">
                <a:solidFill>
                  <a:srgbClr val="386546"/>
                </a:solidFill>
              </a:rPr>
              <a:t> to make automobiles accessible to middle-class Americans.</a:t>
            </a:r>
            <a:endParaRPr lang="en-US" sz="2400" dirty="0">
              <a:solidFill>
                <a:srgbClr val="3865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957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Tense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2" y="2113835"/>
            <a:ext cx="780757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86546"/>
                </a:solidFill>
              </a:rPr>
              <a:t>While the Ultimate Frisbee Club did not meet its fundraising goals this month, it will hold an extra bake sale in June to raise additional money.</a:t>
            </a:r>
            <a:endParaRPr lang="en-US" sz="2400" dirty="0">
              <a:solidFill>
                <a:srgbClr val="3865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47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359</Words>
  <Application>Microsoft Office PowerPoint</Application>
  <PresentationFormat>On-screen Show (4:3)</PresentationFormat>
  <Paragraphs>79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5</cp:revision>
  <dcterms:created xsi:type="dcterms:W3CDTF">2015-07-14T16:50:22Z</dcterms:created>
  <dcterms:modified xsi:type="dcterms:W3CDTF">2018-05-04T19:26:04Z</dcterms:modified>
</cp:coreProperties>
</file>